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6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11.06.2021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фон для презентации\skachat-besplatno-krasivye-ramki-dlya-prezentacij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674" y="548680"/>
            <a:ext cx="9186810" cy="630932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642917"/>
            <a:ext cx="7672414" cy="371477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«Рекомендации для педагогов в построении эффективного  общения и взаимодействия  с родителями воспитанников»</a:t>
            </a:r>
            <a:br>
              <a:rPr lang="ru-RU" sz="3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Подготовила:</a:t>
            </a:r>
          </a:p>
          <a:p>
            <a:r>
              <a:rPr lang="ru-RU" sz="1600" b="1" smtClean="0">
                <a:solidFill>
                  <a:srgbClr val="002060"/>
                </a:solidFill>
                <a:latin typeface="Times New Roman" pitchFamily="18" charset="0"/>
              </a:rPr>
              <a:t>педагог-психолог МБДОУ №2</a:t>
            </a:r>
          </a:p>
          <a:p>
            <a:r>
              <a:rPr lang="ru-RU" sz="1600" b="1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</a:rPr>
              <a:t>Старкова Т.С.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User\Desktop\фон для презентации\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9550"/>
            <a:ext cx="9753600" cy="72771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Общаясь с родителями, нужно помнить, что в общении   существуют свои закономерности. Чтобы расположить к себе собеседника нужно дать ему как минимум три «психологических плюса».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Самые универсальные – это: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«Правила построения эффективного общения».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714480" y="3857628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786182" y="4429132"/>
            <a:ext cx="114380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929322" y="3857628"/>
            <a:ext cx="157163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785786" y="5072074"/>
            <a:ext cx="1928826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Улыбка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7554" y="5072074"/>
            <a:ext cx="2214578" cy="10001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Имя собеседника </a:t>
            </a:r>
            <a:endParaRPr lang="ru-RU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074" y="5000636"/>
            <a:ext cx="2500330" cy="9286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Комплимент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User\Desktop\фон для презентации\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9550"/>
            <a:ext cx="9753600" cy="72771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721563"/>
          </a:xfrm>
        </p:spPr>
        <p:txBody>
          <a:bodyPr>
            <a:normAutofit lnSpcReduction="10000"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того чтобы люди хотели с нами общаться, мы сами должны демонстрировать свою готовность общаться с ними. И собеседник должен это видеть. Необходима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искренняя, доброжелательная улыбка!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Имя человека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самый сладостный и самый важный для него звук на любом языке. Важно использовать имя-отчество при приветствии. Не просто кивнуть или сказать: 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Здрась-те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!», а «Здравствуйте, Анна Ивановна!».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общении наиболее применим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косвенный комплимент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мы хвалим не самого человека, а то, что ему дорого: охотнику – ружье, родителю его ребенка.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User\Desktop\фон для презентации\fon_ppt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63330" y="1"/>
            <a:ext cx="9207330" cy="7155258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Кроме этого  существуют и другие приемы установления хорошего контакта с собеседником: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2844" y="2143116"/>
            <a:ext cx="87154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1.Одновременно с улыбкой необходим доброжелательный, внимательный взгляд (контакт глаз). Но не следует «сверлить» собеседника взглядом.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2.Короткая дистанция и удобное расположение (от 50 см до 1,5 м). Такая дистанция характерна для беседы близких знакомых, друзей, поэтому собеседник подсознательно настраивается нас выслушать и помочь – благодаря этой дистанции мы воспринимаемся им «ближе». Но не переступать «границы» личного пространства собеседника!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Users\User\Desktop\фон для презентации\fon_ppt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38225" y="0"/>
            <a:ext cx="9182225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457200" y="-1357346"/>
            <a:ext cx="7472386" cy="16319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142984"/>
            <a:ext cx="82868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3.Необходимо убрать барьеры, «увеличивающие» расстояние в нашем восприятии в общении (стол, книга, лист бумаги в руках).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357430"/>
            <a:ext cx="821537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4.Всем своим видом поддерживать состояние безопасности и комфорта (отсутствие напряженности в позе, резких движений, сжатых кулаков, взгляд исподлобья, вызывающая интонация в голосе).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фон для презентации\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9550"/>
            <a:ext cx="9753600" cy="72771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715404" cy="57215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5.Использовать по ходу разговора открытые жесты, не скрещивать перед собой руки, ноги. 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6.Использовать прием присоединения, т.е. найти общее «Я»: «Я сам такой же, у меня то же самое!». Как можно реже употреблять местоимение «Вы…» (Вы сделайте то-то!», «Вы должны это…!») Чаще говорить; «Мы»: «Мы все заинтересованы, чтобы наши дети были здоровы, умели…, знали…!», «Нас всех беспокоит, что дети…», «Наши дети…», «Нас объединяет общее дело – это воспитание наших с вами детей!»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285852" y="-142900"/>
            <a:ext cx="7400948" cy="4175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фон для презентации\fon_ppt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09550"/>
            <a:ext cx="9753600" cy="7277100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578687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 Вот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самые основные правила установления хорошего личностного контакта и построения эффективного общения и взаимодействия с родителями.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flipV="1">
            <a:off x="1428728" y="-714404"/>
            <a:ext cx="7258072" cy="98904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</TotalTime>
  <Words>394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                                                              «Рекомендации для педагогов в построении эффективного  общения и взаимодействия  с родителями воспитанников»   </vt:lpstr>
      <vt:lpstr>   «Правила построения эффективного общения». </vt:lpstr>
      <vt:lpstr>Презентация PowerPoint</vt:lpstr>
      <vt:lpstr>      Кроме этого  существуют и другие приемы установления хорошего контакта с собеседником: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«Правила построения эффективного общения». </dc:title>
  <dc:creator>User</dc:creator>
  <cp:lastModifiedBy>win7</cp:lastModifiedBy>
  <cp:revision>11</cp:revision>
  <dcterms:created xsi:type="dcterms:W3CDTF">2015-11-04T18:21:03Z</dcterms:created>
  <dcterms:modified xsi:type="dcterms:W3CDTF">2021-06-11T08:04:31Z</dcterms:modified>
</cp:coreProperties>
</file>